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7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84918-BAFD-4056-8612-87E4E815F083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44F60-34C9-476F-9255-21E543D007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29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44F60-34C9-476F-9255-21E543D0074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5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44F60-34C9-476F-9255-21E543D0074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0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307E-E750-4904-819E-F7684D7D61E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11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44F60-34C9-476F-9255-21E543D007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34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44F60-34C9-476F-9255-21E543D007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28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44F60-34C9-476F-9255-21E543D0074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56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44F60-34C9-476F-9255-21E543D0074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38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44F60-34C9-476F-9255-21E543D0074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23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44F60-34C9-476F-9255-21E543D0074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6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44F60-34C9-476F-9255-21E543D0074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44F60-34C9-476F-9255-21E543D0074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2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91F2-411E-4C38-8D7C-67A0216967D8}" type="datetime1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63EF-6CF3-4313-B4CC-FAC831F64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391A-EDA2-4B85-8145-0B1F2D417601}" type="datetime1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63EF-6CF3-4313-B4CC-FAC831F64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69AA-0AA6-43AE-848B-F6569F4481D3}" type="datetime1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63EF-6CF3-4313-B4CC-FAC831F64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1A57-D1CC-45C9-86B5-BE7E023350C4}" type="datetime1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63EF-6CF3-4313-B4CC-FAC831F64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CB8C-13A1-49D1-BA88-3E6EA0593AA2}" type="datetime1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63EF-6CF3-4313-B4CC-FAC831F64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6D1A-D736-470A-9EC7-D75B4F424E74}" type="datetime1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63EF-6CF3-4313-B4CC-FAC831F64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D5D7-824A-427E-B107-BD2ECA2AA529}" type="datetime1">
              <a:rPr lang="en-US" smtClean="0"/>
              <a:pPr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63EF-6CF3-4313-B4CC-FAC831F64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239D-C92E-45F9-8DF3-F24249065682}" type="datetime1">
              <a:rPr lang="en-US" smtClean="0"/>
              <a:pPr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63EF-6CF3-4313-B4CC-FAC831F64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DAE9-7823-4857-8944-30681134F663}" type="datetime1">
              <a:rPr lang="en-US" smtClean="0"/>
              <a:pPr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63EF-6CF3-4313-B4CC-FAC831F64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FFE4-ED65-4E9D-BC06-362E110184E4}" type="datetime1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63EF-6CF3-4313-B4CC-FAC831F64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126E-A505-46C7-9D58-E949BD548184}" type="datetime1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63EF-6CF3-4313-B4CC-FAC831F64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EBF98-B9E5-446B-A133-4821FA8CA33D}" type="datetime1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©2014HappyEdugator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463EF-6CF3-4313-B4CC-FAC831F64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appyedug8r@msn.com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eacherspayteachers.com/Store/HappyEdugator" TargetMode="External"/><Relationship Id="rId5" Type="http://schemas.openxmlformats.org/officeDocument/2006/relationships/hyperlink" Target="https://www.facebook.com/TheHappyEdugator" TargetMode="External"/><Relationship Id="rId4" Type="http://schemas.openxmlformats.org/officeDocument/2006/relationships/hyperlink" Target="http://www.happyedugator.blogspo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productionhausmedia.com/believeinbroward/google-chromebooks-for-education-i18.jpg"/>
          <p:cNvPicPr/>
          <p:nvPr/>
        </p:nvPicPr>
        <p:blipFill>
          <a:blip r:embed="rId3" cstate="print"/>
          <a:srcRect l="10648" t="4938" r="10995" b="5093"/>
          <a:stretch>
            <a:fillRect/>
          </a:stretch>
        </p:blipFill>
        <p:spPr bwMode="auto">
          <a:xfrm>
            <a:off x="533400" y="0"/>
            <a:ext cx="82295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295400" y="304800"/>
            <a:ext cx="6324600" cy="3962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 Yummy Apology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 Yummy Apology" pitchFamily="2" charset="0"/>
                <a:cs typeface="Arial" pitchFamily="34" charset="0"/>
              </a:rPr>
              <a:t>Rules for Using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 Yummy Apology" pitchFamily="2" charset="0"/>
                <a:cs typeface="Arial" pitchFamily="34" charset="0"/>
              </a:rPr>
              <a:t> Chromebooks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en-US" smtClean="0"/>
              <a:t>©2014HappyEdugator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990600"/>
            <a:ext cx="8991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Pea Lauryn"/>
              </a:rPr>
              <a:t>1.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Pea Lauryn"/>
              </a:rPr>
              <a:t>Always sit down while using the Chromebooks.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Pea Lauryn"/>
              </a:rPr>
              <a:t>2. If you are asked to move for any reason, carry the Chromebook with two hands and hold the Chromebook by the base, not the cover.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Pea Lauryn"/>
              </a:rPr>
              <a:t>3. No banging, slamming, or hitting the Chromebook.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Pea Lauryn"/>
              </a:rPr>
              <a:t>4. Stay focused on the activity,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Pea Lauryn"/>
              </a:rPr>
              <a:t> and raise your hand if you need help.</a:t>
            </a:r>
            <a:endParaRPr lang="en-US" sz="2800" baseline="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Pea Lauryn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Pea Lauryn"/>
              </a:rPr>
              <a:t>5.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Pea Lauryn"/>
              </a:rPr>
              <a:t>Do not visit pages that are not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Pea Lauryn"/>
              </a:rPr>
              <a:t> directly related to your assignment. </a:t>
            </a:r>
            <a:endParaRPr lang="en-US" sz="28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Pea Lauryn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Pea Lauryn"/>
              </a:rPr>
              <a:t>6. Do not touch someone else’s Chromebook.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Pea Lauryn"/>
              </a:rPr>
              <a:t>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Pea Lauryn"/>
              </a:rPr>
              <a:t>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Pea Lauryn"/>
              </a:rPr>
              <a:t>. No gum, food, or drinks allowed.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Pea Lauryn"/>
              </a:rPr>
              <a:t>8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Pea Lauryn"/>
              </a:rPr>
              <a:t>. Stop when directed and shut down before closing the Chromebook.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laptop"/>
          <p:cNvSpPr>
            <a:spLocks noEditPoints="1" noChangeArrowheads="1"/>
          </p:cNvSpPr>
          <p:nvPr/>
        </p:nvSpPr>
        <p:spPr bwMode="auto">
          <a:xfrm>
            <a:off x="6629400" y="152400"/>
            <a:ext cx="1143000" cy="838200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en-US" dirty="0" smtClean="0"/>
              <a:t>©2014HappyEdugator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0"/>
            <a:ext cx="459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Rules are…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©</a:t>
            </a:r>
            <a:r>
              <a:rPr lang="en-US" dirty="0" smtClean="0">
                <a:solidFill>
                  <a:schemeClr val="tx1"/>
                </a:solidFill>
              </a:rPr>
              <a:t>2014HappyEdugator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28600"/>
            <a:ext cx="8229600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2000" b="1" dirty="0" smtClean="0"/>
              <a:t>Thank you for downloading my FREE Chromebooks Rules.  I hope that you enjoy the resource and get a lot of use out of it. Please let me know if you have any questions or concerns. My email address is </a:t>
            </a:r>
            <a:r>
              <a:rPr lang="en-US" altLang="en-US" sz="2000" b="1" dirty="0" smtClean="0">
                <a:hlinkClick r:id="rId3"/>
              </a:rPr>
              <a:t>happyedug8r@msn.com</a:t>
            </a:r>
            <a:r>
              <a:rPr lang="en-US" altLang="en-US" sz="2000" b="1" dirty="0" smtClean="0"/>
              <a:t>. </a:t>
            </a:r>
          </a:p>
          <a:p>
            <a:endParaRPr lang="en-US" altLang="en-US" sz="2000" b="1" dirty="0" smtClean="0"/>
          </a:p>
          <a:p>
            <a:r>
              <a:rPr lang="en-US" altLang="en-US" sz="2000" b="1" dirty="0" smtClean="0"/>
              <a:t>Commercial Graphics used with permission from the following: Microsoft Design, GraphicStock.com</a:t>
            </a:r>
          </a:p>
          <a:p>
            <a:endParaRPr lang="en-US" altLang="en-US" sz="2000" b="1" dirty="0" smtClean="0"/>
          </a:p>
          <a:p>
            <a:r>
              <a:rPr lang="en-US" altLang="en-US" sz="2000" b="1" dirty="0" smtClean="0"/>
              <a:t>For more teaching ideas and freebies, please click on the link to visit my blog! </a:t>
            </a:r>
            <a:r>
              <a:rPr lang="en-US" altLang="en-US" sz="2000" b="1" dirty="0" smtClean="0">
                <a:hlinkClick r:id="rId4"/>
              </a:rPr>
              <a:t>http://www.happyedugator.blogspot.com</a:t>
            </a:r>
            <a:r>
              <a:rPr lang="en-US" altLang="en-US" sz="2000" b="1" dirty="0" smtClean="0"/>
              <a:t> Also, I would love to have you follow me on Facebook. </a:t>
            </a:r>
            <a:r>
              <a:rPr lang="en-US" altLang="en-US" sz="2000" b="1" dirty="0" smtClean="0">
                <a:hlinkClick r:id="rId5"/>
              </a:rPr>
              <a:t>https://www.facebook.com/TheHappyEdugator</a:t>
            </a:r>
            <a:r>
              <a:rPr lang="en-US" altLang="en-US" sz="2000" b="1" dirty="0" smtClean="0"/>
              <a:t>.</a:t>
            </a:r>
          </a:p>
          <a:p>
            <a:r>
              <a:rPr lang="en-US" altLang="en-US" sz="2000" b="1" dirty="0" smtClean="0"/>
              <a:t>Look for me on Google +, Twitter, and Linked-In!  Please leave feedback at My TPT Store. Click on the green star to follow me for freebies and sales.</a:t>
            </a:r>
          </a:p>
          <a:p>
            <a:r>
              <a:rPr lang="en-US" altLang="en-US" sz="2000" b="1" dirty="0" smtClean="0">
                <a:hlinkClick r:id="rId6"/>
              </a:rPr>
              <a:t>http://www.teacherspayteachers.com/Store/HappyEdugator</a:t>
            </a:r>
            <a:r>
              <a:rPr lang="en-US" altLang="en-US" sz="2000" b="1" dirty="0" smtClean="0"/>
              <a:t>  Remember, you will earn credits for leaving me feedback which goes toward any future TPT purchases.  Thank you and happy teaching! </a:t>
            </a:r>
          </a:p>
          <a:p>
            <a:endParaRPr lang="en-US" altLang="en-US" sz="2000" b="1" dirty="0" smtClean="0"/>
          </a:p>
          <a:p>
            <a:r>
              <a:rPr lang="en-US" altLang="en-US" sz="2000" b="1" dirty="0" smtClean="0"/>
              <a:t>	Deborah Hayes </a:t>
            </a:r>
          </a:p>
          <a:p>
            <a:r>
              <a:rPr lang="en-US" altLang="en-US" sz="2000" b="1" dirty="0"/>
              <a:t>	</a:t>
            </a:r>
            <a:r>
              <a:rPr lang="en-US" altLang="en-US" sz="2000" b="1" dirty="0" smtClean="0"/>
              <a:t>aka  HappyEdugator</a:t>
            </a: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7" cstate="print"/>
          <a:srcRect t="2000" r="5862" b="2"/>
          <a:stretch>
            <a:fillRect/>
          </a:stretch>
        </p:blipFill>
        <p:spPr bwMode="auto">
          <a:xfrm>
            <a:off x="6172200" y="5638800"/>
            <a:ext cx="1333380" cy="71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Pea Lauryn"/>
              </a:rPr>
              <a:t>1.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Pea Lauryn"/>
              </a:rPr>
              <a:t>Always sit down while using the Chromebooks.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pic>
        <p:nvPicPr>
          <p:cNvPr id="1027" name="Picture 3" descr="C:\Users\Debbie\AppData\Local\Microsoft\Windows\Temporary Internet Files\Content.IE5\TEH0FECF\MM91000106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86000"/>
            <a:ext cx="2717800" cy="3763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Pea Lauryn"/>
              </a:rPr>
              <a:t>2. If you are asked to move for any reason, carry the Chromebook with two hands and hold the Chromebook by the base, not the cover.</a:t>
            </a:r>
            <a:b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Pea Lauryn"/>
              </a:rPr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pic>
        <p:nvPicPr>
          <p:cNvPr id="2051" name="Picture 3" descr="C:\Users\Debbie\AppData\Local\Microsoft\Windows\Temporary Internet Files\Content.IE5\TEH0FECF\MP900442500[1].jpg"/>
          <p:cNvPicPr>
            <a:picLocks noChangeAspect="1" noChangeArrowheads="1"/>
          </p:cNvPicPr>
          <p:nvPr/>
        </p:nvPicPr>
        <p:blipFill>
          <a:blip r:embed="rId3" cstate="print"/>
          <a:srcRect l="22917" t="25000"/>
          <a:stretch>
            <a:fillRect/>
          </a:stretch>
        </p:blipFill>
        <p:spPr bwMode="auto">
          <a:xfrm>
            <a:off x="2355851" y="3505201"/>
            <a:ext cx="4346575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Pea Lauryn"/>
              </a:rPr>
              <a:t>3. No banging, slamming, or hitting the Chromebook. </a:t>
            </a:r>
            <a:b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Pea Lauryn"/>
              </a:rPr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pic>
        <p:nvPicPr>
          <p:cNvPr id="3078" name="Picture 6" descr="C:\Users\Debbie\AppData\Local\Microsoft\Windows\Temporary Internet Files\Content.IE5\YTQF4UGI\MP90044833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447800"/>
            <a:ext cx="3149600" cy="4724400"/>
          </a:xfrm>
          <a:prstGeom prst="rect">
            <a:avLst/>
          </a:prstGeom>
          <a:noFill/>
        </p:spPr>
      </p:pic>
      <p:pic>
        <p:nvPicPr>
          <p:cNvPr id="3080" name="Picture 8" descr="C:\Users\Debbie\AppData\Local\Microsoft\Windows\Temporary Internet Files\Content.IE5\KACPAB33\MC90043253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143000"/>
            <a:ext cx="5563721" cy="548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Pea Lauryn"/>
              </a:rPr>
              <a:t>4. Stay focused on the activity, and raise your hand if you need help.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pic>
        <p:nvPicPr>
          <p:cNvPr id="4098" name="Picture 2" descr="C:\Users\Debbie\AppData\Local\Microsoft\Windows\Temporary Internet Files\Content.IE5\KACPAB33\MP900448555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4" t="13333" r="25573" b="10000"/>
          <a:stretch>
            <a:fillRect/>
          </a:stretch>
        </p:blipFill>
        <p:spPr bwMode="auto">
          <a:xfrm>
            <a:off x="3276600" y="1371600"/>
            <a:ext cx="2590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Pea Lauryn"/>
              </a:rPr>
              <a:t>5. Do not visit pages that are not directly related to your assignment.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pic>
        <p:nvPicPr>
          <p:cNvPr id="5123" name="Picture 3" descr="C:\Users\Debbie\AppData\Local\Microsoft\Windows\Temporary Internet Files\Content.IE5\TEH0FECF\MP90044236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1825992"/>
            <a:ext cx="5952406" cy="404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Pea Lauryn"/>
              </a:rPr>
              <a:t>5. Do not touch someone else’s Chromebook.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pic>
        <p:nvPicPr>
          <p:cNvPr id="6150" name="Picture 6" descr="C:\Users\Debbie\AppData\Local\Microsoft\Windows\Temporary Internet Files\Content.IE5\YTQF4UGI\MP90044828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905000"/>
            <a:ext cx="5943600" cy="4097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Pea Lauryn"/>
              </a:rPr>
              <a:t>7. No gum, food, or drinks allowed.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pic>
        <p:nvPicPr>
          <p:cNvPr id="7177" name="Picture 9" descr="C:\Users\Debbie\AppData\Local\Microsoft\Windows\Temporary Internet Files\Content.IE5\KACPAB33\MP90042303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19200"/>
            <a:ext cx="4953000" cy="4953000"/>
          </a:xfrm>
          <a:prstGeom prst="rect">
            <a:avLst/>
          </a:prstGeom>
          <a:noFill/>
        </p:spPr>
      </p:pic>
      <p:pic>
        <p:nvPicPr>
          <p:cNvPr id="13" name="Picture 8" descr="C:\Users\Debbie\AppData\Local\Microsoft\Windows\Temporary Internet Files\Content.IE5\KACPAB33\MC90043253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143000"/>
            <a:ext cx="5563721" cy="548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Pea Lauryn"/>
              </a:rPr>
              <a:t>8. Stop when directed and shut down before closing the Chromebook.</a:t>
            </a:r>
            <a:b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Pea Lauryn"/>
              </a:rPr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pic>
        <p:nvPicPr>
          <p:cNvPr id="8194" name="Picture 2" descr="C:\Users\Debbie\AppData\Local\Microsoft\Windows\Temporary Internet Files\Content.IE5\QZHWNDIH\MP900448637[1].jpg"/>
          <p:cNvPicPr>
            <a:picLocks noChangeAspect="1" noChangeArrowheads="1"/>
          </p:cNvPicPr>
          <p:nvPr/>
        </p:nvPicPr>
        <p:blipFill>
          <a:blip r:embed="rId3" cstate="print"/>
          <a:srcRect t="32500" r="43333"/>
          <a:stretch>
            <a:fillRect/>
          </a:stretch>
        </p:blipFill>
        <p:spPr bwMode="auto">
          <a:xfrm>
            <a:off x="1752600" y="2209800"/>
            <a:ext cx="51816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429</Words>
  <Application>Microsoft Office PowerPoint</Application>
  <PresentationFormat>On-screen Show (4:3)</PresentationFormat>
  <Paragraphs>52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 Yummy Apology</vt:lpstr>
      <vt:lpstr>Arial</vt:lpstr>
      <vt:lpstr>Calibri</vt:lpstr>
      <vt:lpstr>Pea Lauryn</vt:lpstr>
      <vt:lpstr>Office Theme</vt:lpstr>
      <vt:lpstr>PowerPoint Presentation</vt:lpstr>
      <vt:lpstr>1. Always sit down while using the Chromebooks.  </vt:lpstr>
      <vt:lpstr>2. If you are asked to move for any reason, carry the Chromebook with two hands and hold the Chromebook by the base, not the cover. </vt:lpstr>
      <vt:lpstr>3. No banging, slamming, or hitting the Chromebook.  </vt:lpstr>
      <vt:lpstr>4. Stay focused on the activity, and raise your hand if you need help.  </vt:lpstr>
      <vt:lpstr>5. Do not visit pages that are not directly related to your assignment.</vt:lpstr>
      <vt:lpstr>5. Do not touch someone else’s Chromebook.</vt:lpstr>
      <vt:lpstr>7. No gum, food, or drinks allowed.   </vt:lpstr>
      <vt:lpstr>8. Stop when directed and shut down before closing the Chromebook. 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Debbie</dc:creator>
  <cp:lastModifiedBy>Christopher Duplisea</cp:lastModifiedBy>
  <cp:revision>13</cp:revision>
  <dcterms:created xsi:type="dcterms:W3CDTF">2015-08-30T21:08:17Z</dcterms:created>
  <dcterms:modified xsi:type="dcterms:W3CDTF">2015-09-01T23:40:44Z</dcterms:modified>
</cp:coreProperties>
</file>